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9" r:id="rId11"/>
    <p:sldId id="268" r:id="rId12"/>
    <p:sldId id="262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8D5F-F750-4A65-802C-26DB260F4EA3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8F41-914A-4D51-A7CA-604716615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357454" cy="209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NG_PC\Desktop\New folder (2)\90120527_247334979623545_17779931391480299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8"/>
            <a:ext cx="8786842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614364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UNG_PC\Desktop\New folder (2)\91375050_3755252501182183_60979277414646415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14364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NG_PC\Desktop\New folder (2)\90485295_657761541458684_89852135190162309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14364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NG_PC\Downloads\91395119_1052067741826991_38566191627889541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00076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NG_PC\Downloads\90348192_501369573876585_15260685467511685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600076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NG_PC\Downloads\90798453_2696997510530671_81437096176171089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24"/>
            <a:ext cx="6215074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00076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NG_PC\Desktop\New folder (2)\90357007_2847510061995434_80069795527922810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8"/>
            <a:ext cx="8858280" cy="5429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85789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NG_PC\Desktop\New folder (2)\90708403_1082118945486672_90310086765293076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21508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NG_PC\Desktop\New folder (2)\90905763_210899050130059_18410199244959907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00076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NG_PC\Desktop\New folder (2)\91136592_151750022754514_55651103637640314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072362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21508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NG_PC\Desktop\New folder (2)\91182300_240193613829252_83872984730613841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71501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NG_PC\Desktop\New folder (2)\90356609_227563608628868_76833263436724961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715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600076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NG_PC\Desktop\New folder (2)\90531419_533338050933581_519908664513921024_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600076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NG_PC\Desktop\New folder (2)\90592256_204861454171754_1860160214322380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621508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106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TUNG_PC</dc:creator>
  <cp:lastModifiedBy>TUNG_PC</cp:lastModifiedBy>
  <cp:revision>20</cp:revision>
  <dcterms:created xsi:type="dcterms:W3CDTF">2020-03-25T06:38:59Z</dcterms:created>
  <dcterms:modified xsi:type="dcterms:W3CDTF">2020-03-26T01:44:47Z</dcterms:modified>
</cp:coreProperties>
</file>